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Sniglet"/>
      <p:regular r:id="rId22"/>
    </p:embeddedFont>
    <p:embeddedFont>
      <p:font typeface="ABeeZee"/>
      <p:regular r:id="rId23"/>
      <p: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Sniglet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ABeeZee-italic.fntdata"/><Relationship Id="rId12" Type="http://schemas.openxmlformats.org/officeDocument/2006/relationships/slide" Target="slides/slide8.xml"/><Relationship Id="rId23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321026806_1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32102680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20b2e4c81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20b2e4c8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7bddb21f9_1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7bddb21f9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11370a77ce_1405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11370a77ce_140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321026806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32102680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321026806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32102680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0" y="0"/>
            <a:ext cx="6593211" cy="5143591"/>
          </a:xfrm>
          <a:custGeom>
            <a:rect b="b" l="l" r="r" t="t"/>
            <a:pathLst>
              <a:path extrusionOk="0" h="98939" w="126823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0" y="0"/>
            <a:ext cx="6593211" cy="5143591"/>
          </a:xfrm>
          <a:custGeom>
            <a:rect b="b" l="l" r="r" t="t"/>
            <a:pathLst>
              <a:path extrusionOk="0" h="98939" w="126823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10450" y="1399800"/>
            <a:ext cx="51909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 i="1"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i="1"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734249" y="642050"/>
            <a:ext cx="1545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rgbClr val="6D9EEB"/>
                </a:solidFill>
                <a:latin typeface="ABeeZee"/>
                <a:ea typeface="ABeeZee"/>
                <a:cs typeface="ABeeZee"/>
                <a:sym typeface="ABeeZee"/>
              </a:rPr>
              <a:t>“</a:t>
            </a:r>
            <a:endParaRPr sz="11000">
              <a:solidFill>
                <a:srgbClr val="6D9EEB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53625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676150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698675" y="1545725"/>
            <a:ext cx="1923900" cy="28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0" y="0"/>
            <a:ext cx="8093362" cy="5143539"/>
          </a:xfrm>
          <a:custGeom>
            <a:rect b="b" l="l" r="r" t="t"/>
            <a:pathLst>
              <a:path extrusionOk="0" h="98938" w="155679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rotWithShape="0" algn="bl" dir="3600000" dist="114300">
              <a:schemeClr val="dk2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5235525" y="660650"/>
            <a:ext cx="21534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●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○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■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hyperlink" Target="http://www.youtube.com/watch?v=_LYy3P2okyw" TargetMode="External"/><Relationship Id="rId5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iveworksheets.com/worksheets/fr/Fran%C3%A7ais_Langue_%C3%89trang%C3%A8re_(FLE)/L'alphabet/L'alphabet__yl959880zj" TargetMode="External"/><Relationship Id="rId4" Type="http://schemas.openxmlformats.org/officeDocument/2006/relationships/hyperlink" Target="https://www.liveworksheets.com/worksheets/fr/Fran%C3%A7ais_Langue_%C3%89trang%C3%A8re_(FLE)/L'alphabet/Alphabet_-_L_-_Lettre_manquante_03_hq1356125gy" TargetMode="External"/><Relationship Id="rId5" Type="http://schemas.openxmlformats.org/officeDocument/2006/relationships/hyperlink" Target="http://platea.pntic.mec.es/cvera/hotpot/ecoutes/debutant/latitudes1/exercice10.htm" TargetMode="External"/><Relationship Id="rId6" Type="http://schemas.openxmlformats.org/officeDocument/2006/relationships/hyperlink" Target="http://platea.pntic.mec.es/cvera/hotpot/ecoutes/identitec.htm" TargetMode="External"/><Relationship Id="rId7" Type="http://schemas.openxmlformats.org/officeDocument/2006/relationships/hyperlink" Target="https://www.didierlatitudes.com/exercices/latitudes1/unite-1-latitudes1/saluer-entrer-en-contact-3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fzIFKfrF5cg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lenantes.org/materiel-pedagogique-fle/saluer-tu-et-vous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s://www.languageguide.org/french/greetin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 premier cours de français</a:t>
            </a:r>
            <a:endParaRPr/>
          </a:p>
        </p:txBody>
      </p:sp>
      <p:grpSp>
        <p:nvGrpSpPr>
          <p:cNvPr id="55" name="Google Shape;55;p11"/>
          <p:cNvGrpSpPr/>
          <p:nvPr/>
        </p:nvGrpSpPr>
        <p:grpSpPr>
          <a:xfrm flipH="1">
            <a:off x="6297048" y="2765569"/>
            <a:ext cx="2611543" cy="2377924"/>
            <a:chOff x="5930700" y="247325"/>
            <a:chExt cx="1451825" cy="1321950"/>
          </a:xfrm>
        </p:grpSpPr>
        <p:sp>
          <p:nvSpPr>
            <p:cNvPr id="56" name="Google Shape;56;p11"/>
            <p:cNvSpPr/>
            <p:nvPr/>
          </p:nvSpPr>
          <p:spPr>
            <a:xfrm>
              <a:off x="5930700" y="247325"/>
              <a:ext cx="1155875" cy="1152650"/>
            </a:xfrm>
            <a:custGeom>
              <a:rect b="b" l="l" r="r" t="t"/>
              <a:pathLst>
                <a:path extrusionOk="0" h="46106" w="46235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61025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684722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6403600" y="1254850"/>
              <a:ext cx="210700" cy="264150"/>
            </a:xfrm>
            <a:custGeom>
              <a:rect b="b" l="l" r="r" t="t"/>
              <a:pathLst>
                <a:path extrusionOk="0" h="10566" w="8428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615792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628267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6643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5987350" y="1359225"/>
              <a:ext cx="1042575" cy="210050"/>
            </a:xfrm>
            <a:custGeom>
              <a:rect b="b" l="l" r="r" t="t"/>
              <a:pathLst>
                <a:path extrusionOk="0" h="8402" w="41703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636415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457075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6457075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630177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666265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255300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61620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27312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634000" y="857050"/>
              <a:ext cx="110150" cy="21675"/>
            </a:xfrm>
            <a:custGeom>
              <a:rect b="b" l="l" r="r" t="t"/>
              <a:pathLst>
                <a:path extrusionOk="0" fill="none" h="867" w="4406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446875" y="1172750"/>
              <a:ext cx="123500" cy="35650"/>
            </a:xfrm>
            <a:custGeom>
              <a:rect b="b" l="l" r="r" t="t"/>
              <a:pathLst>
                <a:path extrusionOk="0" h="1426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081550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70254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7109450" y="1230025"/>
              <a:ext cx="675" cy="25"/>
            </a:xfrm>
            <a:custGeom>
              <a:rect b="b" l="l" r="r" t="t"/>
              <a:pathLst>
                <a:path extrusionOk="0" h="1" w="27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7143175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71101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7087825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7048350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7026075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617"/>
                </a:solidFill>
              </a:rPr>
              <a:t>2</a:t>
            </a:r>
            <a:r>
              <a:rPr lang="en">
                <a:solidFill>
                  <a:srgbClr val="F58617"/>
                </a:solidFill>
              </a:rPr>
              <a:t>.</a:t>
            </a:r>
            <a:endParaRPr>
              <a:solidFill>
                <a:srgbClr val="F586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L’alphabet</a:t>
            </a:r>
            <a:endParaRPr/>
          </a:p>
        </p:txBody>
      </p:sp>
      <p:sp>
        <p:nvSpPr>
          <p:cNvPr id="308" name="Google Shape;308;p20"/>
          <p:cNvSpPr txBox="1"/>
          <p:nvPr>
            <p:ph idx="1" type="subTitle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alphabet</a:t>
            </a:r>
            <a:endParaRPr/>
          </a:p>
        </p:txBody>
      </p:sp>
      <p:sp>
        <p:nvSpPr>
          <p:cNvPr id="309" name="Google Shape;309;p20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0" name="Google Shape;310;p20"/>
          <p:cNvGrpSpPr/>
          <p:nvPr/>
        </p:nvGrpSpPr>
        <p:grpSpPr>
          <a:xfrm flipH="1">
            <a:off x="6638346" y="2729534"/>
            <a:ext cx="2467227" cy="2304378"/>
            <a:chOff x="5987350" y="1879850"/>
            <a:chExt cx="1395175" cy="1174325"/>
          </a:xfrm>
        </p:grpSpPr>
        <p:sp>
          <p:nvSpPr>
            <p:cNvPr id="311" name="Google Shape;311;p20"/>
            <p:cNvSpPr/>
            <p:nvPr/>
          </p:nvSpPr>
          <p:spPr>
            <a:xfrm>
              <a:off x="6143300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6555725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61127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683640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6403600" y="2740375"/>
              <a:ext cx="210700" cy="263525"/>
            </a:xfrm>
            <a:custGeom>
              <a:rect b="b" l="l" r="r" t="t"/>
              <a:pathLst>
                <a:path extrusionOk="0" h="10541" w="8428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615792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5987350" y="2844100"/>
              <a:ext cx="1042575" cy="210075"/>
            </a:xfrm>
            <a:custGeom>
              <a:rect b="b" l="l" r="r" t="t"/>
              <a:pathLst>
                <a:path extrusionOk="0" h="8403" w="41703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636415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6457075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457075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6255300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661620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112750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27312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446875" y="2657625"/>
              <a:ext cx="123500" cy="35675"/>
            </a:xfrm>
            <a:custGeom>
              <a:rect b="b" l="l" r="r" t="t"/>
              <a:pathLst>
                <a:path extrusionOk="0" h="1427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66219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6261675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29477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666075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70254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7109450" y="2714900"/>
              <a:ext cx="675" cy="675"/>
            </a:xfrm>
            <a:custGeom>
              <a:rect b="b" l="l" r="r" t="t"/>
              <a:pathLst>
                <a:path extrusionOk="0" h="27" w="27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7143175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71101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7087825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7048350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7026075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1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342" name="Google Shape;342;p21"/>
            <p:cNvSpPr/>
            <p:nvPr/>
          </p:nvSpPr>
          <p:spPr>
            <a:xfrm>
              <a:off x="2098525" y="2337475"/>
              <a:ext cx="969350" cy="705875"/>
            </a:xfrm>
            <a:custGeom>
              <a:rect b="b" l="l" r="r" t="t"/>
              <a:pathLst>
                <a:path extrusionOk="0" h="28235" w="38774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21774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2922100" y="2352125"/>
              <a:ext cx="68150" cy="190950"/>
            </a:xfrm>
            <a:custGeom>
              <a:rect b="b" l="l" r="r" t="t"/>
              <a:pathLst>
                <a:path extrusionOk="0" h="7638" w="2726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2479125" y="2740375"/>
              <a:ext cx="210050" cy="263525"/>
            </a:xfrm>
            <a:custGeom>
              <a:rect b="b" l="l" r="r" t="t"/>
              <a:pathLst>
                <a:path extrusionOk="0" h="10541" w="8402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223345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2358200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2718450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206287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439675" y="2844100"/>
              <a:ext cx="288325" cy="149600"/>
            </a:xfrm>
            <a:custGeom>
              <a:rect b="b" l="l" r="r" t="t"/>
              <a:pathLst>
                <a:path extrusionOk="0" h="5984" w="11533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540875" y="2459675"/>
              <a:ext cx="82125" cy="119700"/>
            </a:xfrm>
            <a:custGeom>
              <a:rect b="b" l="l" r="r" t="t"/>
              <a:pathLst>
                <a:path extrusionOk="0" h="4788" w="3285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540875" y="2568525"/>
              <a:ext cx="82125" cy="38200"/>
            </a:xfrm>
            <a:custGeom>
              <a:rect b="b" l="l" r="r" t="t"/>
              <a:pathLst>
                <a:path extrusionOk="0" h="1528" w="3285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2377300" y="2434225"/>
              <a:ext cx="26100" cy="26750"/>
            </a:xfrm>
            <a:custGeom>
              <a:rect b="b" l="l" r="r" t="t"/>
              <a:pathLst>
                <a:path extrusionOk="0" h="1070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2737525" y="2434225"/>
              <a:ext cx="26775" cy="26750"/>
            </a:xfrm>
            <a:custGeom>
              <a:rect b="b" l="l" r="r" t="t"/>
              <a:pathLst>
                <a:path extrusionOk="0" h="1070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233082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691075" y="2522700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188250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348025" y="2341925"/>
              <a:ext cx="110750" cy="22300"/>
            </a:xfrm>
            <a:custGeom>
              <a:rect b="b" l="l" r="r" t="t"/>
              <a:pathLst>
                <a:path extrusionOk="0" fill="none" h="892" w="443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70890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2521775" y="2657625"/>
              <a:ext cx="124125" cy="35675"/>
            </a:xfrm>
            <a:custGeom>
              <a:rect b="b" l="l" r="r" t="t"/>
              <a:pathLst>
                <a:path extrusionOk="0" h="1427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3100950" y="2455225"/>
              <a:ext cx="356450" cy="586225"/>
            </a:xfrm>
            <a:custGeom>
              <a:rect b="b" l="l" r="r" t="t"/>
              <a:pathLst>
                <a:path extrusionOk="0" h="23449" w="14258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31849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3218075" y="2659525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318497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316270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3123225" y="2910950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3100950" y="29485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21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mage result for alphabet franÃ§ais" id="369" name="Google Shape;3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61" y="0"/>
            <a:ext cx="4754874" cy="26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 txBox="1"/>
          <p:nvPr/>
        </p:nvSpPr>
        <p:spPr>
          <a:xfrm>
            <a:off x="493775" y="2729475"/>
            <a:ext cx="5308200" cy="40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Peux-tu épeler … ? Can you spell … ?</a:t>
            </a:r>
            <a:endParaRPr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descr="French alphabet song - L'alphabet en Français &#10;Music &amp; Animations by Alain Le Lait ©2011  &#10;http://www.yadeeda.com &#10; &#10;This song is from the CD 'C'est Si Bon' ©2002 &#10; &#10;Other than the alphabet itself, the only lyrics to this song are: 'C'est l'alphabet en Francais', which means 'It's the alphabet in French'" id="371" name="Google Shape;371;p21" title="French alphabet - L'alphabet en Français by Alain Le Lai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7425" y="3184550"/>
            <a:ext cx="2660900" cy="19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"/>
          <p:cNvSpPr txBox="1"/>
          <p:nvPr>
            <p:ph type="title"/>
          </p:nvPr>
        </p:nvSpPr>
        <p:spPr>
          <a:xfrm>
            <a:off x="653550" y="0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toi de travailler ! </a:t>
            </a:r>
            <a:r>
              <a:rPr lang="en" sz="1300"/>
              <a:t>(it’s your turn to work independently)</a:t>
            </a:r>
            <a:endParaRPr sz="1300"/>
          </a:p>
        </p:txBody>
      </p:sp>
      <p:grpSp>
        <p:nvGrpSpPr>
          <p:cNvPr id="377" name="Google Shape;377;p22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378" name="Google Shape;378;p22"/>
            <p:cNvSpPr/>
            <p:nvPr/>
          </p:nvSpPr>
          <p:spPr>
            <a:xfrm>
              <a:off x="5930700" y="247325"/>
              <a:ext cx="1155875" cy="1152650"/>
            </a:xfrm>
            <a:custGeom>
              <a:rect b="b" l="l" r="r" t="t"/>
              <a:pathLst>
                <a:path extrusionOk="0" h="46106" w="46235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1025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684722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6403600" y="1254850"/>
              <a:ext cx="210700" cy="264150"/>
            </a:xfrm>
            <a:custGeom>
              <a:rect b="b" l="l" r="r" t="t"/>
              <a:pathLst>
                <a:path extrusionOk="0" h="10566" w="8428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15792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28267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643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5987350" y="1359225"/>
              <a:ext cx="1042575" cy="210050"/>
            </a:xfrm>
            <a:custGeom>
              <a:rect b="b" l="l" r="r" t="t"/>
              <a:pathLst>
                <a:path extrusionOk="0" h="8402" w="41703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36415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6457075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6457075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630177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66265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255300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61620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27312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6634000" y="857050"/>
              <a:ext cx="110150" cy="21675"/>
            </a:xfrm>
            <a:custGeom>
              <a:rect b="b" l="l" r="r" t="t"/>
              <a:pathLst>
                <a:path extrusionOk="0" fill="none" h="867" w="4406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6446875" y="1172750"/>
              <a:ext cx="123500" cy="35650"/>
            </a:xfrm>
            <a:custGeom>
              <a:rect b="b" l="l" r="r" t="t"/>
              <a:pathLst>
                <a:path extrusionOk="0" h="1426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6081550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70254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7109450" y="1230025"/>
              <a:ext cx="675" cy="25"/>
            </a:xfrm>
            <a:custGeom>
              <a:rect b="b" l="l" r="r" t="t"/>
              <a:pathLst>
                <a:path extrusionOk="0" h="1" w="27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7143175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71101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7087825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048350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7026075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2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22"/>
          <p:cNvSpPr/>
          <p:nvPr/>
        </p:nvSpPr>
        <p:spPr>
          <a:xfrm>
            <a:off x="104849" y="126147"/>
            <a:ext cx="548698" cy="49261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2"/>
          <p:cNvSpPr txBox="1"/>
          <p:nvPr/>
        </p:nvSpPr>
        <p:spPr>
          <a:xfrm>
            <a:off x="246900" y="891550"/>
            <a:ext cx="63759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Voici une liste d’exercices pour t’entraîner. (Here is a list of </a:t>
            </a:r>
            <a:r>
              <a:rPr lang="en">
                <a:latin typeface="ABeeZee"/>
                <a:ea typeface="ABeeZee"/>
                <a:cs typeface="ABeeZee"/>
                <a:sym typeface="ABeeZee"/>
              </a:rPr>
              <a:t>exercises</a:t>
            </a:r>
            <a:r>
              <a:rPr lang="en">
                <a:latin typeface="ABeeZee"/>
                <a:ea typeface="ABeeZee"/>
                <a:cs typeface="ABeeZee"/>
                <a:sym typeface="ABeeZee"/>
              </a:rPr>
              <a:t> to practice. Do them seriously and carefully.)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AutoNum type="arabicPeriod"/>
            </a:pPr>
            <a:r>
              <a:rPr lang="en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Exercise 1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AutoNum type="arabicPeriod"/>
            </a:pPr>
            <a:r>
              <a:rPr lang="en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4"/>
              </a:rPr>
              <a:t>Exercise 2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AutoNum type="arabicPeriod"/>
            </a:pPr>
            <a:r>
              <a:rPr lang="en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5"/>
              </a:rPr>
              <a:t>Exercise 3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AutoNum type="arabicPeriod"/>
            </a:pPr>
            <a:r>
              <a:rPr lang="en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6"/>
              </a:rPr>
              <a:t>Exercise 4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AutoNum type="arabicPeriod"/>
            </a:pPr>
            <a:r>
              <a:rPr lang="en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7"/>
              </a:rPr>
              <a:t>Exercise 5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Faites un petit dialogue en utilisant le plus de salutations possibles. (Create a short dialogue using as many greetings as possible)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Allez sur cette page et téléchargez sur votre ordinateur ou votre téléphone cette application Leximage. Avec votre partenaire, prenez en photo le plus d’objets possibles dans la classe et nommez-les. 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(Go on this page download this app on your laptop or your phone. Then with your partner take pictures of as many objects as you can in the classroom and name them.)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"/>
          <p:cNvSpPr txBox="1"/>
          <p:nvPr>
            <p:ph type="title"/>
          </p:nvPr>
        </p:nvSpPr>
        <p:spPr>
          <a:xfrm>
            <a:off x="255850" y="135850"/>
            <a:ext cx="73290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Dans ce cours j’ai appris … </a:t>
            </a:r>
            <a:r>
              <a:rPr lang="en" sz="1600"/>
              <a:t>(In this class, I learnt …)</a:t>
            </a:r>
            <a:endParaRPr sz="1600"/>
          </a:p>
        </p:txBody>
      </p:sp>
      <p:sp>
        <p:nvSpPr>
          <p:cNvPr id="412" name="Google Shape;412;p23"/>
          <p:cNvSpPr/>
          <p:nvPr/>
        </p:nvSpPr>
        <p:spPr>
          <a:xfrm>
            <a:off x="766500" y="880750"/>
            <a:ext cx="2133000" cy="2133000"/>
          </a:xfrm>
          <a:prstGeom prst="ellipse">
            <a:avLst/>
          </a:prstGeom>
          <a:solidFill>
            <a:schemeClr val="accent4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Salutations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(Greetings)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13" name="Google Shape;413;p23"/>
          <p:cNvSpPr/>
          <p:nvPr/>
        </p:nvSpPr>
        <p:spPr>
          <a:xfrm>
            <a:off x="4410750" y="880750"/>
            <a:ext cx="2133000" cy="2133000"/>
          </a:xfrm>
          <a:prstGeom prst="ellipse">
            <a:avLst/>
          </a:prstGeom>
          <a:solidFill>
            <a:schemeClr val="accent6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L’alphabet 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(the alphabet)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414" name="Google Shape;414;p23"/>
          <p:cNvGrpSpPr/>
          <p:nvPr/>
        </p:nvGrpSpPr>
        <p:grpSpPr>
          <a:xfrm flipH="1">
            <a:off x="7488534" y="3637864"/>
            <a:ext cx="1655476" cy="1505645"/>
            <a:chOff x="4163225" y="296325"/>
            <a:chExt cx="1399625" cy="1272950"/>
          </a:xfrm>
        </p:grpSpPr>
        <p:sp>
          <p:nvSpPr>
            <p:cNvPr id="415" name="Google Shape;415;p23"/>
            <p:cNvSpPr/>
            <p:nvPr/>
          </p:nvSpPr>
          <p:spPr>
            <a:xfrm>
              <a:off x="4209700" y="296325"/>
              <a:ext cx="949000" cy="996100"/>
            </a:xfrm>
            <a:custGeom>
              <a:rect b="b" l="l" r="r" t="t"/>
              <a:pathLst>
                <a:path extrusionOk="0" h="39844" w="3796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27780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50224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4579475" y="1254850"/>
              <a:ext cx="210075" cy="264150"/>
            </a:xfrm>
            <a:custGeom>
              <a:rect b="b" l="l" r="r" t="t"/>
              <a:pathLst>
                <a:path extrusionOk="0" h="10566" w="8403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433380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4458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481880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16322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4540025" y="1359225"/>
              <a:ext cx="288350" cy="148950"/>
            </a:xfrm>
            <a:custGeom>
              <a:rect b="b" l="l" r="r" t="t"/>
              <a:pathLst>
                <a:path extrusionOk="0" h="5958" w="11534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4632300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4632300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47765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83790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4311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91425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44837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80925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622125" y="1161925"/>
              <a:ext cx="124125" cy="35650"/>
            </a:xfrm>
            <a:custGeom>
              <a:rect b="b" l="l" r="r" t="t"/>
              <a:pathLst>
                <a:path extrusionOk="0" fill="none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5A1016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258075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5205775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52897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5322875" y="1174650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529042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526815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5228050" y="1425425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5206400" y="14636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23"/>
          <p:cNvSpPr/>
          <p:nvPr/>
        </p:nvSpPr>
        <p:spPr>
          <a:xfrm>
            <a:off x="2588625" y="880750"/>
            <a:ext cx="2133000" cy="21330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Je m’appelle …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(My name is …)</a:t>
            </a:r>
            <a:endParaRPr b="1">
              <a:solidFill>
                <a:srgbClr val="FFFF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42" name="Google Shape;442;p2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356625" y="3140975"/>
            <a:ext cx="5088600" cy="193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3"/>
          <p:cNvSpPr txBox="1"/>
          <p:nvPr/>
        </p:nvSpPr>
        <p:spPr>
          <a:xfrm>
            <a:off x="562350" y="3305550"/>
            <a:ext cx="4677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rPr>
              <a:t>Vocabulaire clé / Key vocabulary</a:t>
            </a:r>
            <a:endParaRPr b="1">
              <a:solidFill>
                <a:schemeClr val="accent2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Char char="●"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Épeler (to spell)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Char char="●"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S’appeler (my name is …)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Char char="●"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Ecouter (to listen)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Char char="●"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Aller (to go)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BeeZee"/>
              <a:buChar char="●"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Etudier (to study)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6543750" y="1563775"/>
            <a:ext cx="2133000" cy="1933800"/>
          </a:xfrm>
          <a:prstGeom prst="wedgeEllipseCallout">
            <a:avLst>
              <a:gd fmla="val 25178" name="adj1"/>
              <a:gd fmla="val 67023" name="adj2"/>
            </a:avLst>
          </a:prstGeom>
          <a:solidFill>
            <a:srgbClr val="FFFFFF"/>
          </a:solidFill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4"/>
                </a:solidFill>
              </a:rPr>
              <a:t>Don’t forget to learn this by next class.</a:t>
            </a:r>
            <a:endParaRPr b="1" sz="19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/>
          <p:nvPr>
            <p:ph idx="4294967295" type="title"/>
          </p:nvPr>
        </p:nvSpPr>
        <p:spPr>
          <a:xfrm>
            <a:off x="653625" y="1297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Extra vector illustrations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51" name="Google Shape;451;p24"/>
          <p:cNvGrpSpPr/>
          <p:nvPr/>
        </p:nvGrpSpPr>
        <p:grpSpPr>
          <a:xfrm flipH="1">
            <a:off x="336172" y="3349589"/>
            <a:ext cx="1650213" cy="1388992"/>
            <a:chOff x="5987350" y="1879850"/>
            <a:chExt cx="1395175" cy="1174325"/>
          </a:xfrm>
        </p:grpSpPr>
        <p:sp>
          <p:nvSpPr>
            <p:cNvPr id="452" name="Google Shape;452;p24"/>
            <p:cNvSpPr/>
            <p:nvPr/>
          </p:nvSpPr>
          <p:spPr>
            <a:xfrm>
              <a:off x="6143300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6555725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61127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83640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6403600" y="2740375"/>
              <a:ext cx="210700" cy="263525"/>
            </a:xfrm>
            <a:custGeom>
              <a:rect b="b" l="l" r="r" t="t"/>
              <a:pathLst>
                <a:path extrusionOk="0" h="10541" w="8428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615792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5987350" y="2844100"/>
              <a:ext cx="1042575" cy="210075"/>
            </a:xfrm>
            <a:custGeom>
              <a:rect b="b" l="l" r="r" t="t"/>
              <a:pathLst>
                <a:path extrusionOk="0" h="8403" w="41703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636415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6457075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6457075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6255300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661620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6112750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627312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6446875" y="2657625"/>
              <a:ext cx="123500" cy="35675"/>
            </a:xfrm>
            <a:custGeom>
              <a:rect b="b" l="l" r="r" t="t"/>
              <a:pathLst>
                <a:path extrusionOk="0" h="1427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66219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6261675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629477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666075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70254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7109450" y="2714900"/>
              <a:ext cx="675" cy="675"/>
            </a:xfrm>
            <a:custGeom>
              <a:rect b="b" l="l" r="r" t="t"/>
              <a:pathLst>
                <a:path extrusionOk="0" h="27" w="27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7143175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71101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7087825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7048350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7026075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24"/>
          <p:cNvGrpSpPr/>
          <p:nvPr/>
        </p:nvGrpSpPr>
        <p:grpSpPr>
          <a:xfrm flipH="1">
            <a:off x="2488484" y="3349589"/>
            <a:ext cx="1655476" cy="1388992"/>
            <a:chOff x="4163225" y="1879850"/>
            <a:chExt cx="1399625" cy="1174325"/>
          </a:xfrm>
        </p:grpSpPr>
        <p:sp>
          <p:nvSpPr>
            <p:cNvPr id="479" name="Google Shape;479;p24"/>
            <p:cNvSpPr/>
            <p:nvPr/>
          </p:nvSpPr>
          <p:spPr>
            <a:xfrm>
              <a:off x="428862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50116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579475" y="2740375"/>
              <a:ext cx="210075" cy="263525"/>
            </a:xfrm>
            <a:custGeom>
              <a:rect b="b" l="l" r="r" t="t"/>
              <a:pathLst>
                <a:path extrusionOk="0" h="10541" w="8403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33380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16322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40025" y="2844100"/>
              <a:ext cx="288350" cy="149600"/>
            </a:xfrm>
            <a:custGeom>
              <a:rect b="b" l="l" r="r" t="t"/>
              <a:pathLst>
                <a:path extrusionOk="0" h="5984" w="11534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32300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32300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799700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4388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47192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83790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4311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791425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44837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1905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80925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622125" y="2646800"/>
              <a:ext cx="124125" cy="36300"/>
            </a:xfrm>
            <a:custGeom>
              <a:rect b="b" l="l" r="r" t="t"/>
              <a:pathLst>
                <a:path extrusionOk="0" fill="none" h="1452" w="4965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E15758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288625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5205775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2897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5322875" y="2659525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29042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26815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5228050" y="2910950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5206400" y="29485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24"/>
          <p:cNvGrpSpPr/>
          <p:nvPr/>
        </p:nvGrpSpPr>
        <p:grpSpPr>
          <a:xfrm flipH="1">
            <a:off x="4978810" y="3349589"/>
            <a:ext cx="1649444" cy="1388992"/>
            <a:chOff x="2062875" y="1879850"/>
            <a:chExt cx="1394525" cy="1174325"/>
          </a:xfrm>
        </p:grpSpPr>
        <p:sp>
          <p:nvSpPr>
            <p:cNvPr id="505" name="Google Shape;505;p24"/>
            <p:cNvSpPr/>
            <p:nvPr/>
          </p:nvSpPr>
          <p:spPr>
            <a:xfrm>
              <a:off x="2098525" y="2337475"/>
              <a:ext cx="969350" cy="705875"/>
            </a:xfrm>
            <a:custGeom>
              <a:rect b="b" l="l" r="r" t="t"/>
              <a:pathLst>
                <a:path extrusionOk="0" h="28235" w="38774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21774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2922100" y="2352125"/>
              <a:ext cx="68150" cy="190950"/>
            </a:xfrm>
            <a:custGeom>
              <a:rect b="b" l="l" r="r" t="t"/>
              <a:pathLst>
                <a:path extrusionOk="0" h="7638" w="2726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479125" y="2740375"/>
              <a:ext cx="210050" cy="263525"/>
            </a:xfrm>
            <a:custGeom>
              <a:rect b="b" l="l" r="r" t="t"/>
              <a:pathLst>
                <a:path extrusionOk="0" h="10541" w="8402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223345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2358200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2718450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06287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2439675" y="2844100"/>
              <a:ext cx="288325" cy="149600"/>
            </a:xfrm>
            <a:custGeom>
              <a:rect b="b" l="l" r="r" t="t"/>
              <a:pathLst>
                <a:path extrusionOk="0" h="5984" w="11533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2540875" y="2459675"/>
              <a:ext cx="82125" cy="119700"/>
            </a:xfrm>
            <a:custGeom>
              <a:rect b="b" l="l" r="r" t="t"/>
              <a:pathLst>
                <a:path extrusionOk="0" h="4788" w="3285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540875" y="2568525"/>
              <a:ext cx="82125" cy="38200"/>
            </a:xfrm>
            <a:custGeom>
              <a:rect b="b" l="l" r="r" t="t"/>
              <a:pathLst>
                <a:path extrusionOk="0" h="1528" w="3285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377300" y="2434225"/>
              <a:ext cx="26100" cy="26750"/>
            </a:xfrm>
            <a:custGeom>
              <a:rect b="b" l="l" r="r" t="t"/>
              <a:pathLst>
                <a:path extrusionOk="0" h="1070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737525" y="2434225"/>
              <a:ext cx="26775" cy="26750"/>
            </a:xfrm>
            <a:custGeom>
              <a:rect b="b" l="l" r="r" t="t"/>
              <a:pathLst>
                <a:path extrusionOk="0" h="1070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233082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2691075" y="2522700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188250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348025" y="2341925"/>
              <a:ext cx="110750" cy="22300"/>
            </a:xfrm>
            <a:custGeom>
              <a:rect b="b" l="l" r="r" t="t"/>
              <a:pathLst>
                <a:path extrusionOk="0" fill="none" h="892" w="443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70890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521775" y="2657625"/>
              <a:ext cx="124125" cy="35675"/>
            </a:xfrm>
            <a:custGeom>
              <a:rect b="b" l="l" r="r" t="t"/>
              <a:pathLst>
                <a:path extrusionOk="0" h="1427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3100950" y="2455225"/>
              <a:ext cx="356450" cy="586225"/>
            </a:xfrm>
            <a:custGeom>
              <a:rect b="b" l="l" r="r" t="t"/>
              <a:pathLst>
                <a:path extrusionOk="0" h="23449" w="14258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31849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3218075" y="2659525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497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16270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123225" y="2910950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100950" y="29485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24"/>
          <p:cNvGrpSpPr/>
          <p:nvPr/>
        </p:nvGrpSpPr>
        <p:grpSpPr>
          <a:xfrm flipH="1">
            <a:off x="7131122" y="3349589"/>
            <a:ext cx="1655447" cy="1388992"/>
            <a:chOff x="238125" y="1879850"/>
            <a:chExt cx="1399600" cy="1174325"/>
          </a:xfrm>
        </p:grpSpPr>
        <p:sp>
          <p:nvSpPr>
            <p:cNvPr id="532" name="Google Shape;532;p24"/>
            <p:cNvSpPr/>
            <p:nvPr/>
          </p:nvSpPr>
          <p:spPr>
            <a:xfrm>
              <a:off x="35267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0973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654375" y="2740375"/>
              <a:ext cx="210675" cy="263525"/>
            </a:xfrm>
            <a:custGeom>
              <a:rect b="b" l="l" r="r" t="t"/>
              <a:pathLst>
                <a:path extrusionOk="0" h="10541" w="8427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867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33425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894325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2844100"/>
              <a:ext cx="1042550" cy="210075"/>
            </a:xfrm>
            <a:custGeom>
              <a:rect b="b" l="l" r="r" t="t"/>
              <a:pathLst>
                <a:path extrusionOk="0" h="8403" w="41702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61490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716100" y="2459675"/>
              <a:ext cx="82775" cy="119700"/>
            </a:xfrm>
            <a:custGeom>
              <a:rect b="b" l="l" r="r" t="t"/>
              <a:pathLst>
                <a:path extrusionOk="0" h="4788" w="3311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716100" y="2568525"/>
              <a:ext cx="82775" cy="38200"/>
            </a:xfrm>
            <a:custGeom>
              <a:rect b="b" l="l" r="r" t="t"/>
              <a:pathLst>
                <a:path extrusionOk="0" h="1528" w="3311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552525" y="243422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913400" y="2434225"/>
              <a:ext cx="26125" cy="26750"/>
            </a:xfrm>
            <a:custGeom>
              <a:rect b="b" l="l" r="r" t="t"/>
              <a:pathLst>
                <a:path extrusionOk="0" h="1070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5060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86695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523900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884775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697650" y="2646800"/>
              <a:ext cx="123500" cy="36300"/>
            </a:xfrm>
            <a:custGeom>
              <a:rect b="b" l="l" r="r" t="t"/>
              <a:pathLst>
                <a:path extrusionOk="0" fill="none" h="1452" w="494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D5645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364125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2806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365300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98400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653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343025" y="2888650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303575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281300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24"/>
          <p:cNvGrpSpPr/>
          <p:nvPr/>
        </p:nvGrpSpPr>
        <p:grpSpPr>
          <a:xfrm flipH="1">
            <a:off x="336172" y="1148257"/>
            <a:ext cx="1717219" cy="1563602"/>
            <a:chOff x="5930700" y="247325"/>
            <a:chExt cx="1451825" cy="1321950"/>
          </a:xfrm>
        </p:grpSpPr>
        <p:sp>
          <p:nvSpPr>
            <p:cNvPr id="558" name="Google Shape;558;p24"/>
            <p:cNvSpPr/>
            <p:nvPr/>
          </p:nvSpPr>
          <p:spPr>
            <a:xfrm>
              <a:off x="5930700" y="247325"/>
              <a:ext cx="1155875" cy="1152650"/>
            </a:xfrm>
            <a:custGeom>
              <a:rect b="b" l="l" r="r" t="t"/>
              <a:pathLst>
                <a:path extrusionOk="0" h="46106" w="46235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61025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684722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6403600" y="1254850"/>
              <a:ext cx="210700" cy="264150"/>
            </a:xfrm>
            <a:custGeom>
              <a:rect b="b" l="l" r="r" t="t"/>
              <a:pathLst>
                <a:path extrusionOk="0" h="10566" w="8428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615792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628267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6643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987350" y="1359225"/>
              <a:ext cx="1042575" cy="210050"/>
            </a:xfrm>
            <a:custGeom>
              <a:rect b="b" l="l" r="r" t="t"/>
              <a:pathLst>
                <a:path extrusionOk="0" h="8402" w="41703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636415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6457075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6457075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630177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666265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6255300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661620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627312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6634000" y="857050"/>
              <a:ext cx="110150" cy="21675"/>
            </a:xfrm>
            <a:custGeom>
              <a:rect b="b" l="l" r="r" t="t"/>
              <a:pathLst>
                <a:path extrusionOk="0" fill="none" h="867" w="4406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6446875" y="1172750"/>
              <a:ext cx="123500" cy="35650"/>
            </a:xfrm>
            <a:custGeom>
              <a:rect b="b" l="l" r="r" t="t"/>
              <a:pathLst>
                <a:path extrusionOk="0" h="1426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6081550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70254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7109450" y="1230025"/>
              <a:ext cx="675" cy="25"/>
            </a:xfrm>
            <a:custGeom>
              <a:rect b="b" l="l" r="r" t="t"/>
              <a:pathLst>
                <a:path extrusionOk="0" h="1" w="27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7143175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71101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7087825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7048350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7026075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24"/>
          <p:cNvGrpSpPr/>
          <p:nvPr/>
        </p:nvGrpSpPr>
        <p:grpSpPr>
          <a:xfrm flipH="1">
            <a:off x="2488484" y="1206214"/>
            <a:ext cx="1655476" cy="1505645"/>
            <a:chOff x="4163225" y="296325"/>
            <a:chExt cx="1399625" cy="1272950"/>
          </a:xfrm>
        </p:grpSpPr>
        <p:sp>
          <p:nvSpPr>
            <p:cNvPr id="585" name="Google Shape;585;p24"/>
            <p:cNvSpPr/>
            <p:nvPr/>
          </p:nvSpPr>
          <p:spPr>
            <a:xfrm>
              <a:off x="4209700" y="296325"/>
              <a:ext cx="949000" cy="996100"/>
            </a:xfrm>
            <a:custGeom>
              <a:rect b="b" l="l" r="r" t="t"/>
              <a:pathLst>
                <a:path extrusionOk="0" h="39844" w="3796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427780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0224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4579475" y="1254850"/>
              <a:ext cx="210075" cy="264150"/>
            </a:xfrm>
            <a:custGeom>
              <a:rect b="b" l="l" r="r" t="t"/>
              <a:pathLst>
                <a:path extrusionOk="0" h="10566" w="8403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33380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4458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481880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416322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4540025" y="1359225"/>
              <a:ext cx="288350" cy="148950"/>
            </a:xfrm>
            <a:custGeom>
              <a:rect b="b" l="l" r="r" t="t"/>
              <a:pathLst>
                <a:path extrusionOk="0" h="5958" w="11534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4632300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4632300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447765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483790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44311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4791425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444837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480925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4622125" y="1161925"/>
              <a:ext cx="124125" cy="35650"/>
            </a:xfrm>
            <a:custGeom>
              <a:rect b="b" l="l" r="r" t="t"/>
              <a:pathLst>
                <a:path extrusionOk="0" fill="none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5A1016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4258075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05775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897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322875" y="1174650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9042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815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28050" y="1425425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06400" y="14636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24"/>
          <p:cNvGrpSpPr/>
          <p:nvPr/>
        </p:nvGrpSpPr>
        <p:grpSpPr>
          <a:xfrm flipH="1">
            <a:off x="4978810" y="1322128"/>
            <a:ext cx="1649444" cy="1389731"/>
            <a:chOff x="2062875" y="394325"/>
            <a:chExt cx="1394525" cy="1174950"/>
          </a:xfrm>
        </p:grpSpPr>
        <p:sp>
          <p:nvSpPr>
            <p:cNvPr id="612" name="Google Shape;612;p24"/>
            <p:cNvSpPr/>
            <p:nvPr/>
          </p:nvSpPr>
          <p:spPr>
            <a:xfrm>
              <a:off x="2154525" y="1037175"/>
              <a:ext cx="357725" cy="437275"/>
            </a:xfrm>
            <a:custGeom>
              <a:rect b="b" l="l" r="r" t="t"/>
              <a:pathLst>
                <a:path extrusionOk="0" h="17491" w="14309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652250" y="1037175"/>
              <a:ext cx="357075" cy="437275"/>
            </a:xfrm>
            <a:custGeom>
              <a:rect b="b" l="l" r="r" t="t"/>
              <a:pathLst>
                <a:path extrusionOk="0" h="17491" w="14283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1774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922100" y="866600"/>
              <a:ext cx="68150" cy="190975"/>
            </a:xfrm>
            <a:custGeom>
              <a:rect b="b" l="l" r="r" t="t"/>
              <a:pathLst>
                <a:path extrusionOk="0" h="7639" w="2726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2479125" y="1254850"/>
              <a:ext cx="210050" cy="264150"/>
            </a:xfrm>
            <a:custGeom>
              <a:rect b="b" l="l" r="r" t="t"/>
              <a:pathLst>
                <a:path extrusionOk="0" h="10566" w="8402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23345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35820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71845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06287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2439675" y="1359225"/>
              <a:ext cx="288325" cy="148950"/>
            </a:xfrm>
            <a:custGeom>
              <a:rect b="b" l="l" r="r" t="t"/>
              <a:pathLst>
                <a:path extrusionOk="0" h="5958" w="11533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540875" y="974800"/>
              <a:ext cx="82125" cy="119675"/>
            </a:xfrm>
            <a:custGeom>
              <a:rect b="b" l="l" r="r" t="t"/>
              <a:pathLst>
                <a:path extrusionOk="0" h="4787" w="3285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2540875" y="1083625"/>
              <a:ext cx="82125" cy="37575"/>
            </a:xfrm>
            <a:custGeom>
              <a:rect b="b" l="l" r="r" t="t"/>
              <a:pathLst>
                <a:path extrusionOk="0" h="1503" w="3285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2377300" y="949350"/>
              <a:ext cx="26100" cy="26100"/>
            </a:xfrm>
            <a:custGeom>
              <a:rect b="b" l="l" r="r" t="t"/>
              <a:pathLst>
                <a:path extrusionOk="0" h="1044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2737525" y="949350"/>
              <a:ext cx="26775" cy="26100"/>
            </a:xfrm>
            <a:custGeom>
              <a:rect b="b" l="l" r="r" t="t"/>
              <a:pathLst>
                <a:path extrusionOk="0" h="1044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233082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2691075" y="1037175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2188250" y="394325"/>
              <a:ext cx="791175" cy="526400"/>
            </a:xfrm>
            <a:custGeom>
              <a:rect b="b" l="l" r="r" t="t"/>
              <a:pathLst>
                <a:path extrusionOk="0" h="21056" w="31647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2348025" y="857050"/>
              <a:ext cx="110750" cy="21675"/>
            </a:xfrm>
            <a:custGeom>
              <a:rect b="b" l="l" r="r" t="t"/>
              <a:pathLst>
                <a:path extrusionOk="0" fill="none" h="867" w="443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270890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2521775" y="1172750"/>
              <a:ext cx="124125" cy="35650"/>
            </a:xfrm>
            <a:custGeom>
              <a:rect b="b" l="l" r="r" t="t"/>
              <a:pathLst>
                <a:path extrusionOk="0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3100950" y="970350"/>
              <a:ext cx="356450" cy="585575"/>
            </a:xfrm>
            <a:custGeom>
              <a:rect b="b" l="l" r="r" t="t"/>
              <a:pathLst>
                <a:path extrusionOk="0" h="23423" w="14258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31849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3218075" y="1174650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318497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16270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3123225" y="1425425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3100950" y="14636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24"/>
          <p:cNvGrpSpPr/>
          <p:nvPr/>
        </p:nvGrpSpPr>
        <p:grpSpPr>
          <a:xfrm flipH="1">
            <a:off x="7131122" y="1322128"/>
            <a:ext cx="1655447" cy="1389731"/>
            <a:chOff x="238125" y="394325"/>
            <a:chExt cx="1399600" cy="1174950"/>
          </a:xfrm>
        </p:grpSpPr>
        <p:sp>
          <p:nvSpPr>
            <p:cNvPr id="640" name="Google Shape;640;p24"/>
            <p:cNvSpPr/>
            <p:nvPr/>
          </p:nvSpPr>
          <p:spPr>
            <a:xfrm>
              <a:off x="3526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0973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654375" y="1254850"/>
              <a:ext cx="210675" cy="264150"/>
            </a:xfrm>
            <a:custGeom>
              <a:rect b="b" l="l" r="r" t="t"/>
              <a:pathLst>
                <a:path extrusionOk="0" h="10566" w="8427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40867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53342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894325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238125" y="1359225"/>
              <a:ext cx="1042550" cy="210050"/>
            </a:xfrm>
            <a:custGeom>
              <a:rect b="b" l="l" r="r" t="t"/>
              <a:pathLst>
                <a:path extrusionOk="0" h="8402" w="41702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61490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716100" y="974800"/>
              <a:ext cx="82775" cy="119675"/>
            </a:xfrm>
            <a:custGeom>
              <a:rect b="b" l="l" r="r" t="t"/>
              <a:pathLst>
                <a:path extrusionOk="0" h="4787" w="3311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716100" y="1083625"/>
              <a:ext cx="82775" cy="37575"/>
            </a:xfrm>
            <a:custGeom>
              <a:rect b="b" l="l" r="r" t="t"/>
              <a:pathLst>
                <a:path extrusionOk="0" h="1503" w="3311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55252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91340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5060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86695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363500" y="394325"/>
              <a:ext cx="791800" cy="526400"/>
            </a:xfrm>
            <a:custGeom>
              <a:rect b="b" l="l" r="r" t="t"/>
              <a:pathLst>
                <a:path extrusionOk="0" h="21056" w="31672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523900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884775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697650" y="1161925"/>
              <a:ext cx="123500" cy="35650"/>
            </a:xfrm>
            <a:custGeom>
              <a:rect b="b" l="l" r="r" t="t"/>
              <a:pathLst>
                <a:path extrusionOk="0" fill="none" h="1426" w="494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AE4C3F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12806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1365300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398400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13653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1343025" y="1403775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1303575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1281300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2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5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71" name="Google Shape;671;p25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25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78" name="Google Shape;678;p25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25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81" name="Google Shape;681;p25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25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5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5" name="Google Shape;685;p25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86" name="Google Shape;686;p2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25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90" name="Google Shape;690;p25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4" name="Google Shape;694;p25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5" name="Google Shape;695;p25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96" name="Google Shape;696;p25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25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17" name="Google Shape;717;p25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25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20" name="Google Shape;720;p25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25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24" name="Google Shape;724;p25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25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28" name="Google Shape;728;p25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2" name="Google Shape;732;p25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25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25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5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25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37" name="Google Shape;737;p25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25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40" name="Google Shape;740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25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43" name="Google Shape;743;p25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25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46" name="Google Shape;746;p25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25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49" name="Google Shape;749;p25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25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54" name="Google Shape;754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25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57" name="Google Shape;757;p25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25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25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62" name="Google Shape;762;p25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25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65" name="Google Shape;765;p25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25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71" name="Google Shape;771;p25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25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74" name="Google Shape;774;p25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25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80" name="Google Shape;780;p25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25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86" name="Google Shape;786;p25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0" name="Google Shape;790;p25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25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5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3" name="Google Shape;793;p25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94" name="Google Shape;794;p25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25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97" name="Google Shape;797;p25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25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00" name="Google Shape;800;p25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25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25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04" name="Google Shape;804;p2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25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07" name="Google Shape;807;p2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25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13" name="Google Shape;813;p25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" name="Google Shape;815;p25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5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25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18" name="Google Shape;818;p25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25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21" name="Google Shape;821;p25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3" name="Google Shape;823;p25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4" name="Google Shape;824;p25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25" name="Google Shape;825;p25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25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28" name="Google Shape;828;p2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25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25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3" name="Google Shape;833;p25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34" name="Google Shape;834;p25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25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37" name="Google Shape;837;p25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25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42" name="Google Shape;842;p25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25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46" name="Google Shape;846;p25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25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49" name="Google Shape;849;p25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25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53" name="Google Shape;853;p25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25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59" name="Google Shape;859;p2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25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62" name="Google Shape;862;p25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" name="Google Shape;867;p25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" name="Google Shape;868;p25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69" name="Google Shape;869;p25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25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72" name="Google Shape;872;p25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25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25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78" name="Google Shape;878;p25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25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82" name="Google Shape;882;p25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25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25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25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89" name="Google Shape;889;p25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25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25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94" name="Google Shape;894;p25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8" name="Google Shape;898;p25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99" name="Google Shape;899;p25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25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05" name="Google Shape;905;p2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25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09" name="Google Shape;909;p25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25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13" name="Google Shape;913;p25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25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19" name="Google Shape;919;p2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25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25" name="Google Shape;925;p25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25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28" name="Google Shape;928;p2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25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5" name="Google Shape;935;p25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36" name="Google Shape;936;p25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25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42" name="Google Shape;942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44" name="Google Shape;944;p25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5" name="Google Shape;945;p25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46" name="Google Shape;946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8" name="Google Shape;948;p25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9" name="Google Shape;949;p25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50" name="Google Shape;950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2" name="Google Shape;952;p25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rnd" cmpd="sng" w="9525">
            <a:solidFill>
              <a:srgbClr val="1C458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5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SlidesCarnival icons are editable shapes</a:t>
            </a: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. 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This means that you can: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Resize them without losing quality.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Change fill color and opacity.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900"/>
              <a:buFont typeface="ABeeZee"/>
              <a:buChar char="●"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Change line color, width and style.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Isn’t that nice? :)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74F67"/>
                </a:solidFill>
                <a:latin typeface="ABeeZee"/>
                <a:ea typeface="ABeeZee"/>
                <a:cs typeface="ABeeZee"/>
                <a:sym typeface="ABeeZee"/>
              </a:rPr>
              <a:t>Examples:</a:t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74F67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54" name="Google Shape;954;p2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26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60" name="Google Shape;960;p26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26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67" name="Google Shape;967;p26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26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72" name="Google Shape;972;p26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26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76" name="Google Shape;976;p2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26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82" name="Google Shape;982;p26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26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86" name="Google Shape;986;p26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26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91" name="Google Shape;991;p26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26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97" name="Google Shape;997;p26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26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04" name="Google Shape;1004;p26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26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07" name="Google Shape;1007;p26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26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11" name="Google Shape;1011;p26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26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18" name="Google Shape;1018;p26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26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24" name="Google Shape;1024;p2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26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28" name="Google Shape;1028;p2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29" name="Google Shape;1029;p2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2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2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9" name="Google Shape;1039;p2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26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46" name="Google Shape;1046;p26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26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51" name="Google Shape;1051;p2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26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57" name="Google Shape;1057;p2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26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64" name="Google Shape;1064;p26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26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69" name="Google Shape;1069;p26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26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74" name="Google Shape;1074;p2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9" name="Google Shape;1079;p2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80" name="Google Shape;1080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0" name="Google Shape;1090;p26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91" name="Google Shape;1091;p2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4" name="Google Shape;1094;p26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95" name="Google Shape;1095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5" name="Google Shape;1105;p26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06" name="Google Shape;1106;p26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0" name="Google Shape;1110;p26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1" name="Google Shape;1111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1" name="Google Shape;1121;p26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22" name="Google Shape;1122;p2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26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30" name="Google Shape;1130;p2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26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35" name="Google Shape;1135;p26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26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40" name="Google Shape;1140;p2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26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46" name="Google Shape;1146;p2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26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53" name="Google Shape;1153;p26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26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57" name="Google Shape;1157;p26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26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63" name="Google Shape;1163;p26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26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70" name="Google Shape;1170;p26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26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74" name="Google Shape;1174;p26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26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79" name="Google Shape;1179;p26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26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86" name="Google Shape;1186;p26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26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94" name="Google Shape;1194;p26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26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99" name="Google Shape;1199;p26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26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03" name="Google Shape;1203;p26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26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07" name="Google Shape;1207;p26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26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12" name="Google Shape;1212;p26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26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17" name="Google Shape;1217;p26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26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23" name="Google Shape;1223;p26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2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26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30" name="Google Shape;1230;p26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26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38" name="Google Shape;1238;p26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26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51" name="Google Shape;1251;p2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26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56" name="Google Shape;1256;p26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26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60" name="Google Shape;1260;p26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26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67" name="Google Shape;1267;p2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26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76" name="Google Shape;1276;p2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26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89" name="Google Shape;1289;p2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26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02" name="Google Shape;1302;p2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26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15" name="Google Shape;1315;p2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26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22" name="Google Shape;1322;p2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26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38" name="Google Shape;1338;p26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26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44" name="Google Shape;1344;p2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45" name="Google Shape;1345;p2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2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49" name="Google Shape;1349;p2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2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3" name="Google Shape;1353;p2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6" name="Google Shape;1356;p26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57" name="Google Shape;1357;p2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0" name="Google Shape;1360;p26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61" name="Google Shape;1361;p26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26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70" name="Google Shape;1370;p26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26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95" name="Google Shape;1395;p2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96" name="Google Shape;1396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8" name="Google Shape;1398;p2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99" name="Google Shape;1399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1" name="Google Shape;1401;p2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2" name="Google Shape;1402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4" name="Google Shape;1404;p2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05" name="Google Shape;1405;p2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7"/>
          <p:cNvSpPr txBox="1"/>
          <p:nvPr/>
        </p:nvSpPr>
        <p:spPr>
          <a:xfrm>
            <a:off x="808100" y="6094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F67"/>
                </a:solidFill>
                <a:latin typeface="Sniglet"/>
                <a:ea typeface="Sniglet"/>
                <a:cs typeface="Sniglet"/>
                <a:sym typeface="Sniglet"/>
              </a:rPr>
              <a:t>You can also use any emoji as an icon!</a:t>
            </a:r>
            <a:endParaRPr>
              <a:solidFill>
                <a:srgbClr val="474F67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F67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quality.</a:t>
            </a:r>
            <a:endParaRPr>
              <a:solidFill>
                <a:srgbClr val="474F67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F67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https://twitter.com/googledocs/status/730087240156643328</a:t>
            </a:r>
            <a:endParaRPr>
              <a:solidFill>
                <a:srgbClr val="474F67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11" name="Google Shape;1411;p27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74F67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474F67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474F67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12" name="Google Shape;1412;p2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653625" y="14251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Bonjour </a:t>
            </a:r>
            <a:r>
              <a:rPr b="0" lang="en" sz="9600"/>
              <a:t>!</a:t>
            </a:r>
            <a:endParaRPr b="0" sz="9600"/>
          </a:p>
        </p:txBody>
      </p:sp>
      <p:sp>
        <p:nvSpPr>
          <p:cNvPr id="87" name="Google Shape;87;p12"/>
          <p:cNvSpPr txBox="1"/>
          <p:nvPr>
            <p:ph idx="4294967295" type="subTitle"/>
          </p:nvPr>
        </p:nvSpPr>
        <p:spPr>
          <a:xfrm>
            <a:off x="685800" y="1868575"/>
            <a:ext cx="5937000" cy="22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(Hello !)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Comment ça va 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Je m’appelle Camille Lebienvenu-Afaf et je suis ta professeure de français.</a:t>
            </a:r>
            <a:endParaRPr/>
          </a:p>
        </p:txBody>
      </p:sp>
      <p:grpSp>
        <p:nvGrpSpPr>
          <p:cNvPr id="88" name="Google Shape;88;p12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89" name="Google Shape;89;p12"/>
            <p:cNvSpPr/>
            <p:nvPr/>
          </p:nvSpPr>
          <p:spPr>
            <a:xfrm>
              <a:off x="2098525" y="2337475"/>
              <a:ext cx="969350" cy="705875"/>
            </a:xfrm>
            <a:custGeom>
              <a:rect b="b" l="l" r="r" t="t"/>
              <a:pathLst>
                <a:path extrusionOk="0" h="28235" w="38774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21774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2922100" y="2352125"/>
              <a:ext cx="68150" cy="190950"/>
            </a:xfrm>
            <a:custGeom>
              <a:rect b="b" l="l" r="r" t="t"/>
              <a:pathLst>
                <a:path extrusionOk="0" h="7638" w="2726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2479125" y="2740375"/>
              <a:ext cx="210050" cy="263525"/>
            </a:xfrm>
            <a:custGeom>
              <a:rect b="b" l="l" r="r" t="t"/>
              <a:pathLst>
                <a:path extrusionOk="0" h="10541" w="8402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223345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2358200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2718450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206287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2439675" y="2844100"/>
              <a:ext cx="288325" cy="149600"/>
            </a:xfrm>
            <a:custGeom>
              <a:rect b="b" l="l" r="r" t="t"/>
              <a:pathLst>
                <a:path extrusionOk="0" h="5984" w="11533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2540875" y="2459675"/>
              <a:ext cx="82125" cy="119700"/>
            </a:xfrm>
            <a:custGeom>
              <a:rect b="b" l="l" r="r" t="t"/>
              <a:pathLst>
                <a:path extrusionOk="0" h="4788" w="3285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2540875" y="2568525"/>
              <a:ext cx="82125" cy="38200"/>
            </a:xfrm>
            <a:custGeom>
              <a:rect b="b" l="l" r="r" t="t"/>
              <a:pathLst>
                <a:path extrusionOk="0" h="1528" w="3285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2377300" y="2434225"/>
              <a:ext cx="26100" cy="26750"/>
            </a:xfrm>
            <a:custGeom>
              <a:rect b="b" l="l" r="r" t="t"/>
              <a:pathLst>
                <a:path extrusionOk="0" h="1070" w="1044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2737525" y="2434225"/>
              <a:ext cx="26775" cy="26750"/>
            </a:xfrm>
            <a:custGeom>
              <a:rect b="b" l="l" r="r" t="t"/>
              <a:pathLst>
                <a:path extrusionOk="0" h="1070" w="1071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233082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2691075" y="2522700"/>
              <a:ext cx="146400" cy="68750"/>
            </a:xfrm>
            <a:custGeom>
              <a:rect b="b" l="l" r="r" t="t"/>
              <a:pathLst>
                <a:path extrusionOk="0" h="2750" w="5856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2188250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2348025" y="2341925"/>
              <a:ext cx="110750" cy="22300"/>
            </a:xfrm>
            <a:custGeom>
              <a:rect b="b" l="l" r="r" t="t"/>
              <a:pathLst>
                <a:path extrusionOk="0" fill="none" h="892" w="443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270890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2521775" y="2657625"/>
              <a:ext cx="124125" cy="35675"/>
            </a:xfrm>
            <a:custGeom>
              <a:rect b="b" l="l" r="r" t="t"/>
              <a:pathLst>
                <a:path extrusionOk="0" h="1427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3100950" y="2455225"/>
              <a:ext cx="356450" cy="586225"/>
            </a:xfrm>
            <a:custGeom>
              <a:rect b="b" l="l" r="r" t="t"/>
              <a:pathLst>
                <a:path extrusionOk="0" h="23449" w="14258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31849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3218075" y="2659525"/>
              <a:ext cx="190950" cy="55400"/>
            </a:xfrm>
            <a:custGeom>
              <a:rect b="b" l="l" r="r" t="t"/>
              <a:pathLst>
                <a:path extrusionOk="0" h="2216" w="7638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318497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316270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3123225" y="2910950"/>
              <a:ext cx="238075" cy="100575"/>
            </a:xfrm>
            <a:custGeom>
              <a:rect b="b" l="l" r="r" t="t"/>
              <a:pathLst>
                <a:path extrusionOk="0" h="4023" w="9523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3100950" y="2948500"/>
              <a:ext cx="251450" cy="105675"/>
            </a:xfrm>
            <a:custGeom>
              <a:rect b="b" l="l" r="r" t="t"/>
              <a:pathLst>
                <a:path extrusionOk="0" h="4227" w="10058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2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58617"/>
                </a:solidFill>
              </a:rPr>
              <a:t>1.</a:t>
            </a:r>
            <a:endParaRPr>
              <a:solidFill>
                <a:srgbClr val="F586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Salutations</a:t>
            </a:r>
            <a:endParaRPr/>
          </a:p>
        </p:txBody>
      </p:sp>
      <p:sp>
        <p:nvSpPr>
          <p:cNvPr id="121" name="Google Shape;121;p13"/>
          <p:cNvSpPr txBox="1"/>
          <p:nvPr>
            <p:ph idx="1" type="subTitle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Greetings</a:t>
            </a:r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 flipH="1">
            <a:off x="6319935" y="2921771"/>
            <a:ext cx="2442905" cy="2221680"/>
            <a:chOff x="4163225" y="296325"/>
            <a:chExt cx="1399625" cy="1272950"/>
          </a:xfrm>
        </p:grpSpPr>
        <p:sp>
          <p:nvSpPr>
            <p:cNvPr id="123" name="Google Shape;123;p13"/>
            <p:cNvSpPr/>
            <p:nvPr/>
          </p:nvSpPr>
          <p:spPr>
            <a:xfrm>
              <a:off x="4209700" y="296325"/>
              <a:ext cx="949000" cy="996100"/>
            </a:xfrm>
            <a:custGeom>
              <a:rect b="b" l="l" r="r" t="t"/>
              <a:pathLst>
                <a:path extrusionOk="0" h="39844" w="3796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27780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0224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579475" y="1254850"/>
              <a:ext cx="210075" cy="264150"/>
            </a:xfrm>
            <a:custGeom>
              <a:rect b="b" l="l" r="r" t="t"/>
              <a:pathLst>
                <a:path extrusionOk="0" h="10566" w="8403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333800" y="439525"/>
              <a:ext cx="700775" cy="875800"/>
            </a:xfrm>
            <a:custGeom>
              <a:rect b="b" l="l" r="r" t="t"/>
              <a:pathLst>
                <a:path extrusionOk="0" h="35032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458550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818800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163225" y="1359225"/>
              <a:ext cx="1041925" cy="210050"/>
            </a:xfrm>
            <a:custGeom>
              <a:rect b="b" l="l" r="r" t="t"/>
              <a:pathLst>
                <a:path extrusionOk="0" h="8402" w="41677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540025" y="1359225"/>
              <a:ext cx="288350" cy="148950"/>
            </a:xfrm>
            <a:custGeom>
              <a:rect b="b" l="l" r="r" t="t"/>
              <a:pathLst>
                <a:path extrusionOk="0" h="5958" w="11534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632300" y="974800"/>
              <a:ext cx="99950" cy="119675"/>
            </a:xfrm>
            <a:custGeom>
              <a:rect b="b" l="l" r="r" t="t"/>
              <a:pathLst>
                <a:path extrusionOk="0" h="4787" w="3998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4632300" y="1083625"/>
              <a:ext cx="99950" cy="37575"/>
            </a:xfrm>
            <a:custGeom>
              <a:rect b="b" l="l" r="r" t="t"/>
              <a:pathLst>
                <a:path extrusionOk="0" h="1503" w="3998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47765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837900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4311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791425" y="1037175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448375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809250" y="857050"/>
              <a:ext cx="110775" cy="21675"/>
            </a:xfrm>
            <a:custGeom>
              <a:rect b="b" l="l" r="r" t="t"/>
              <a:pathLst>
                <a:path extrusionOk="0" fill="none" h="867" w="4431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38100">
              <a:solidFill>
                <a:srgbClr val="14090B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622125" y="1161925"/>
              <a:ext cx="124125" cy="35650"/>
            </a:xfrm>
            <a:custGeom>
              <a:rect b="b" l="l" r="r" t="t"/>
              <a:pathLst>
                <a:path extrusionOk="0" fill="none" h="1426" w="4965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cap="rnd" cmpd="sng" w="38100">
              <a:solidFill>
                <a:srgbClr val="5A1016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258075" y="405800"/>
              <a:ext cx="852250" cy="528300"/>
            </a:xfrm>
            <a:custGeom>
              <a:rect b="b" l="l" r="r" t="t"/>
              <a:pathLst>
                <a:path extrusionOk="0" h="21132" w="3409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205775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289775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322875" y="1174650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5290425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268150" y="1403775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228050" y="1425425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206400" y="14636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3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4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155" name="Google Shape;155;p14"/>
            <p:cNvSpPr/>
            <p:nvPr/>
          </p:nvSpPr>
          <p:spPr>
            <a:xfrm>
              <a:off x="6143300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6555725" y="2465400"/>
              <a:ext cx="315075" cy="493925"/>
            </a:xfrm>
            <a:custGeom>
              <a:rect b="b" l="l" r="r" t="t"/>
              <a:pathLst>
                <a:path extrusionOk="0" h="19757" w="12603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1127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83640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6403600" y="2740375"/>
              <a:ext cx="210700" cy="263525"/>
            </a:xfrm>
            <a:custGeom>
              <a:rect b="b" l="l" r="r" t="t"/>
              <a:pathLst>
                <a:path extrusionOk="0" h="10541" w="8428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615792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987350" y="2844100"/>
              <a:ext cx="1042575" cy="210075"/>
            </a:xfrm>
            <a:custGeom>
              <a:rect b="b" l="l" r="r" t="t"/>
              <a:pathLst>
                <a:path extrusionOk="0" h="8403" w="41703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36415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6457075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457075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255300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61620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12750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627312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6446875" y="2657625"/>
              <a:ext cx="123500" cy="35675"/>
            </a:xfrm>
            <a:custGeom>
              <a:rect b="b" l="l" r="r" t="t"/>
              <a:pathLst>
                <a:path extrusionOk="0" h="1427" w="494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66219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6261675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629477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666075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70254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7109450" y="2714900"/>
              <a:ext cx="675" cy="675"/>
            </a:xfrm>
            <a:custGeom>
              <a:rect b="b" l="l" r="r" t="t"/>
              <a:pathLst>
                <a:path extrusionOk="0" h="27" w="27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143175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71101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087825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7048350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026075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14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14"/>
          <p:cNvSpPr/>
          <p:nvPr/>
        </p:nvSpPr>
        <p:spPr>
          <a:xfrm>
            <a:off x="2279613" y="428250"/>
            <a:ext cx="4449300" cy="480000"/>
          </a:xfrm>
          <a:prstGeom prst="wedgeRoundRectCallout">
            <a:avLst>
              <a:gd fmla="val -55097" name="adj1"/>
              <a:gd fmla="val 147565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0D0D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Bonjour </a:t>
            </a: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Comment tu t’appelles?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2279613" y="1431551"/>
            <a:ext cx="4449300" cy="480000"/>
          </a:xfrm>
          <a:prstGeom prst="wedgeRoundRectCallout">
            <a:avLst>
              <a:gd fmla="val 55667" name="adj1"/>
              <a:gd fmla="val 101801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0D0D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Salut ! Je m’appelle Anna, et toi?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/>
          <p:nvPr/>
        </p:nvSpPr>
        <p:spPr>
          <a:xfrm>
            <a:off x="2279613" y="2455170"/>
            <a:ext cx="4449300" cy="480000"/>
          </a:xfrm>
          <a:prstGeom prst="wedgeRoundRectCallout">
            <a:avLst>
              <a:gd fmla="val -55486" name="adj1"/>
              <a:gd fmla="val -96505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0D0D0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m’appelle David.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Unbenannt-1.jpg" id="185" name="Google Shape;185;p14"/>
          <p:cNvPicPr preferRelativeResize="0"/>
          <p:nvPr/>
        </p:nvPicPr>
        <p:blipFill rotWithShape="1">
          <a:blip r:embed="rId3">
            <a:alphaModFix/>
          </a:blip>
          <a:srcRect b="70409" l="3025" r="71005" t="4456"/>
          <a:stretch/>
        </p:blipFill>
        <p:spPr>
          <a:xfrm>
            <a:off x="-37" y="499370"/>
            <a:ext cx="1996142" cy="327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Unbenannt-1.jpg" id="186" name="Google Shape;186;p14"/>
          <p:cNvPicPr preferRelativeResize="0"/>
          <p:nvPr/>
        </p:nvPicPr>
        <p:blipFill rotWithShape="1">
          <a:blip r:embed="rId4">
            <a:alphaModFix/>
          </a:blip>
          <a:srcRect b="50089" l="69839" r="0" t="26559"/>
          <a:stretch/>
        </p:blipFill>
        <p:spPr>
          <a:xfrm>
            <a:off x="6825092" y="377450"/>
            <a:ext cx="2318871" cy="304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4"/>
          <p:cNvSpPr txBox="1"/>
          <p:nvPr/>
        </p:nvSpPr>
        <p:spPr>
          <a:xfrm>
            <a:off x="576075" y="3744475"/>
            <a:ext cx="545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Pour se présenter et dire son nom, on dit 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BeeZee"/>
                <a:ea typeface="ABeeZee"/>
                <a:cs typeface="ABeeZee"/>
                <a:sym typeface="ABeeZee"/>
              </a:rPr>
              <a:t>Je m’appelle </a:t>
            </a:r>
            <a:r>
              <a:rPr lang="en">
                <a:latin typeface="ABeeZee"/>
                <a:ea typeface="ABeeZee"/>
                <a:cs typeface="ABeeZee"/>
                <a:sym typeface="ABeeZee"/>
              </a:rPr>
              <a:t>… (my name is …)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Pour demander le nom d’une personne, on dit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BeeZee"/>
                <a:ea typeface="ABeeZee"/>
                <a:cs typeface="ABeeZee"/>
                <a:sym typeface="ABeeZee"/>
              </a:rPr>
              <a:t>Comment tu t’appelles ? </a:t>
            </a:r>
            <a:r>
              <a:rPr lang="en">
                <a:latin typeface="ABeeZee"/>
                <a:ea typeface="ABeeZee"/>
                <a:cs typeface="ABeeZee"/>
                <a:sym typeface="ABeeZee"/>
              </a:rPr>
              <a:t>(what is your name ?)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alutations" id="193" name="Google Shape;193;p15"/>
          <p:cNvPicPr preferRelativeResize="0"/>
          <p:nvPr/>
        </p:nvPicPr>
        <p:blipFill rotWithShape="1">
          <a:blip r:embed="rId3">
            <a:alphaModFix/>
          </a:blip>
          <a:srcRect b="52931" l="0" r="0" t="9"/>
          <a:stretch/>
        </p:blipFill>
        <p:spPr>
          <a:xfrm>
            <a:off x="916050" y="55238"/>
            <a:ext cx="7569576" cy="503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alutations" id="199" name="Google Shape;199;p16"/>
          <p:cNvPicPr preferRelativeResize="0"/>
          <p:nvPr/>
        </p:nvPicPr>
        <p:blipFill rotWithShape="1">
          <a:blip r:embed="rId3">
            <a:alphaModFix/>
          </a:blip>
          <a:srcRect b="0" l="0" r="0" t="48033"/>
          <a:stretch/>
        </p:blipFill>
        <p:spPr>
          <a:xfrm>
            <a:off x="1069398" y="1"/>
            <a:ext cx="70052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7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205" name="Google Shape;205;p17"/>
            <p:cNvSpPr/>
            <p:nvPr/>
          </p:nvSpPr>
          <p:spPr>
            <a:xfrm>
              <a:off x="352675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097350" y="866600"/>
              <a:ext cx="68125" cy="190975"/>
            </a:xfrm>
            <a:custGeom>
              <a:rect b="b" l="l" r="r" t="t"/>
              <a:pathLst>
                <a:path extrusionOk="0" h="7639" w="2725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654375" y="1254850"/>
              <a:ext cx="210675" cy="264150"/>
            </a:xfrm>
            <a:custGeom>
              <a:rect b="b" l="l" r="r" t="t"/>
              <a:pathLst>
                <a:path extrusionOk="0" h="10566" w="8427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408675" y="439525"/>
              <a:ext cx="701425" cy="875800"/>
            </a:xfrm>
            <a:custGeom>
              <a:rect b="b" l="l" r="r" t="t"/>
              <a:pathLst>
                <a:path extrusionOk="0" h="35032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533425" y="933425"/>
              <a:ext cx="91050" cy="90400"/>
            </a:xfrm>
            <a:custGeom>
              <a:rect b="b" l="l" r="r" t="t"/>
              <a:pathLst>
                <a:path extrusionOk="0" h="3616" w="3642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894325" y="933425"/>
              <a:ext cx="91025" cy="90400"/>
            </a:xfrm>
            <a:custGeom>
              <a:rect b="b" l="l" r="r" t="t"/>
              <a:pathLst>
                <a:path extrusionOk="0" h="3616" w="3641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238125" y="1359225"/>
              <a:ext cx="1042550" cy="210050"/>
            </a:xfrm>
            <a:custGeom>
              <a:rect b="b" l="l" r="r" t="t"/>
              <a:pathLst>
                <a:path extrusionOk="0" h="8402" w="41702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14900" y="1359225"/>
              <a:ext cx="288975" cy="148950"/>
            </a:xfrm>
            <a:custGeom>
              <a:rect b="b" l="l" r="r" t="t"/>
              <a:pathLst>
                <a:path extrusionOk="0" h="5958" w="11559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716100" y="974800"/>
              <a:ext cx="82775" cy="119675"/>
            </a:xfrm>
            <a:custGeom>
              <a:rect b="b" l="l" r="r" t="t"/>
              <a:pathLst>
                <a:path extrusionOk="0" h="4787" w="3311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716100" y="1083625"/>
              <a:ext cx="82775" cy="37575"/>
            </a:xfrm>
            <a:custGeom>
              <a:rect b="b" l="l" r="r" t="t"/>
              <a:pathLst>
                <a:path extrusionOk="0" h="1503" w="3311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52525" y="949350"/>
              <a:ext cx="26750" cy="26100"/>
            </a:xfrm>
            <a:custGeom>
              <a:rect b="b" l="l" r="r" t="t"/>
              <a:pathLst>
                <a:path extrusionOk="0" h="1044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913400" y="949350"/>
              <a:ext cx="26125" cy="26100"/>
            </a:xfrm>
            <a:custGeom>
              <a:rect b="b" l="l" r="r" t="t"/>
              <a:pathLst>
                <a:path extrusionOk="0" h="1044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06075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866950" y="1037175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63500" y="394325"/>
              <a:ext cx="791800" cy="526400"/>
            </a:xfrm>
            <a:custGeom>
              <a:rect b="b" l="l" r="r" t="t"/>
              <a:pathLst>
                <a:path extrusionOk="0" h="21056" w="31672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523900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884775" y="857050"/>
              <a:ext cx="110125" cy="21675"/>
            </a:xfrm>
            <a:custGeom>
              <a:rect b="b" l="l" r="r" t="t"/>
              <a:pathLst>
                <a:path extrusionOk="0" fill="none" h="867" w="4405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cap="rnd" cmpd="sng" w="21000">
              <a:solidFill>
                <a:srgbClr val="713C2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97650" y="1161925"/>
              <a:ext cx="123500" cy="35650"/>
            </a:xfrm>
            <a:custGeom>
              <a:rect b="b" l="l" r="r" t="t"/>
              <a:pathLst>
                <a:path extrusionOk="0" fill="none" h="1426" w="494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AE4C3F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280650" y="970350"/>
              <a:ext cx="357075" cy="585575"/>
            </a:xfrm>
            <a:custGeom>
              <a:rect b="b" l="l" r="r" t="t"/>
              <a:pathLst>
                <a:path extrusionOk="0" h="23423" w="14283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1365300" y="12300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1398400" y="1174650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1365300" y="1223650"/>
              <a:ext cx="105675" cy="159150"/>
            </a:xfrm>
            <a:custGeom>
              <a:rect b="b" l="l" r="r" t="t"/>
              <a:pathLst>
                <a:path extrusionOk="0" h="6366" w="4227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1343025" y="1403775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1303575" y="1425425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1281300" y="14636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17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Dans cette vidéo nous allons apprendre à poser la question Comment ça va ? et à répondre ! Cours pour débutant complet A0 / A1.1 / A1&#10;&#10;Plus de contenu sur https://flenantes.org/materiel-pedagogique-fle/saluer-tu-et-vous/&#10;&#10;ENG : In this video, you will see how to ask the question How are you? in French and how to reply in different ways! This lesson is for complete beginners (A0 / A1.1 / A1). &#10;ESP : En este video, aprenderás cómo preguntar ¿Cómo estás? y como contestar ! Clase de francés para principiantes A0 / A1.1 / A1&#10;IT : In questo video, imparerai come chiedere Come stai? e come rispondere ! Lezione di francese per principianti A0 / A1.1 / A1&#10;HU : Ebből a videóból megtanulhatod, hogyan kérdezd meg franciául: &quot;Hogy vagy?&quot; és hogyan válaszolhatsz a kérdésre! A lecke teljesen kezdőknek szól" id="231" name="Google Shape;231;p17" title="Bonjour, comment ça va ? Saluer - débutant français A0/A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00" y="152400"/>
            <a:ext cx="5840926" cy="43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/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Salutations</a:t>
            </a:r>
            <a:endParaRPr/>
          </a:p>
        </p:txBody>
      </p:sp>
      <p:sp>
        <p:nvSpPr>
          <p:cNvPr id="237" name="Google Shape;237;p18"/>
          <p:cNvSpPr txBox="1"/>
          <p:nvPr>
            <p:ph idx="1" type="body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u="sng">
                <a:solidFill>
                  <a:schemeClr val="hlink"/>
                </a:solidFill>
                <a:hlinkClick r:id="rId3"/>
              </a:rPr>
              <a:t>Ecoutez </a:t>
            </a:r>
            <a:r>
              <a:rPr lang="en"/>
              <a:t> </a:t>
            </a:r>
            <a:r>
              <a:rPr lang="en"/>
              <a:t>les dialogues.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/>
              <a:t>Lisez les dialogues.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18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39" name="Google Shape;239;p18"/>
            <p:cNvSpPr/>
            <p:nvPr/>
          </p:nvSpPr>
          <p:spPr>
            <a:xfrm>
              <a:off x="35267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10973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54375" y="2740375"/>
              <a:ext cx="210675" cy="263525"/>
            </a:xfrm>
            <a:custGeom>
              <a:rect b="b" l="l" r="r" t="t"/>
              <a:pathLst>
                <a:path extrusionOk="0" h="10541" w="8427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08675" y="1924400"/>
              <a:ext cx="701425" cy="875825"/>
            </a:xfrm>
            <a:custGeom>
              <a:rect b="b" l="l" r="r" t="t"/>
              <a:pathLst>
                <a:path extrusionOk="0" h="35033" w="28057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533425" y="2418300"/>
              <a:ext cx="91050" cy="91050"/>
            </a:xfrm>
            <a:custGeom>
              <a:rect b="b" l="l" r="r" t="t"/>
              <a:pathLst>
                <a:path extrusionOk="0" h="3642" w="3642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94325" y="2418300"/>
              <a:ext cx="91025" cy="91050"/>
            </a:xfrm>
            <a:custGeom>
              <a:rect b="b" l="l" r="r" t="t"/>
              <a:pathLst>
                <a:path extrusionOk="0" h="3642" w="3641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238125" y="2844100"/>
              <a:ext cx="1042550" cy="210075"/>
            </a:xfrm>
            <a:custGeom>
              <a:rect b="b" l="l" r="r" t="t"/>
              <a:pathLst>
                <a:path extrusionOk="0" h="8403" w="41702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14900" y="2844100"/>
              <a:ext cx="288975" cy="149600"/>
            </a:xfrm>
            <a:custGeom>
              <a:rect b="b" l="l" r="r" t="t"/>
              <a:pathLst>
                <a:path extrusionOk="0" h="5984" w="11559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716100" y="2459675"/>
              <a:ext cx="82775" cy="119700"/>
            </a:xfrm>
            <a:custGeom>
              <a:rect b="b" l="l" r="r" t="t"/>
              <a:pathLst>
                <a:path extrusionOk="0" h="4788" w="3311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716100" y="2568525"/>
              <a:ext cx="82775" cy="38200"/>
            </a:xfrm>
            <a:custGeom>
              <a:rect b="b" l="l" r="r" t="t"/>
              <a:pathLst>
                <a:path extrusionOk="0" h="1528" w="3311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552525" y="243422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913400" y="2434225"/>
              <a:ext cx="26125" cy="26750"/>
            </a:xfrm>
            <a:custGeom>
              <a:rect b="b" l="l" r="r" t="t"/>
              <a:pathLst>
                <a:path extrusionOk="0" h="1070" w="1045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060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866950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523900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884775" y="2341925"/>
              <a:ext cx="110125" cy="22300"/>
            </a:xfrm>
            <a:custGeom>
              <a:rect b="b" l="l" r="r" t="t"/>
              <a:pathLst>
                <a:path extrusionOk="0" fill="none" h="892" w="4405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95653C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697650" y="2646800"/>
              <a:ext cx="123500" cy="36300"/>
            </a:xfrm>
            <a:custGeom>
              <a:rect b="b" l="l" r="r" t="t"/>
              <a:pathLst>
                <a:path extrusionOk="0" fill="none" h="1452" w="494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cap="rnd" cmpd="sng" w="21000">
              <a:solidFill>
                <a:srgbClr val="D56453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364125" y="1879850"/>
              <a:ext cx="791175" cy="525750"/>
            </a:xfrm>
            <a:custGeom>
              <a:rect b="b" l="l" r="r" t="t"/>
              <a:pathLst>
                <a:path extrusionOk="0" h="21030" w="31647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1280650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1365300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1398400" y="2659525"/>
              <a:ext cx="190975" cy="55400"/>
            </a:xfrm>
            <a:custGeom>
              <a:rect b="b" l="l" r="r" t="t"/>
              <a:pathLst>
                <a:path extrusionOk="0" h="2216" w="7639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1365300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1343025" y="2888650"/>
              <a:ext cx="183975" cy="84675"/>
            </a:xfrm>
            <a:custGeom>
              <a:rect b="b" l="l" r="r" t="t"/>
              <a:pathLst>
                <a:path extrusionOk="0" h="3387" w="7359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1303575" y="2910950"/>
              <a:ext cx="237425" cy="100575"/>
            </a:xfrm>
            <a:custGeom>
              <a:rect b="b" l="l" r="r" t="t"/>
              <a:pathLst>
                <a:path extrusionOk="0" h="4023" w="9497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1281300" y="2948500"/>
              <a:ext cx="251425" cy="105675"/>
            </a:xfrm>
            <a:custGeom>
              <a:rect b="b" l="l" r="r" t="t"/>
              <a:pathLst>
                <a:path extrusionOk="0" h="4227" w="10057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18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4">
            <a:alphaModFix/>
          </a:blip>
          <a:srcRect b="6" l="0" r="0" t="37692"/>
          <a:stretch/>
        </p:blipFill>
        <p:spPr>
          <a:xfrm>
            <a:off x="1007375" y="2564872"/>
            <a:ext cx="4499775" cy="151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8"/>
          <p:cNvSpPr txBox="1"/>
          <p:nvPr/>
        </p:nvSpPr>
        <p:spPr>
          <a:xfrm>
            <a:off x="891550" y="4238250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Quelle est la situation formelle ? informelle ?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9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272" name="Google Shape;272;p19"/>
            <p:cNvSpPr/>
            <p:nvPr/>
          </p:nvSpPr>
          <p:spPr>
            <a:xfrm>
              <a:off x="4288625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5011650" y="2352125"/>
              <a:ext cx="68125" cy="190950"/>
            </a:xfrm>
            <a:custGeom>
              <a:rect b="b" l="l" r="r" t="t"/>
              <a:pathLst>
                <a:path extrusionOk="0" h="7638" w="2725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4579475" y="2740375"/>
              <a:ext cx="210075" cy="263525"/>
            </a:xfrm>
            <a:custGeom>
              <a:rect b="b" l="l" r="r" t="t"/>
              <a:pathLst>
                <a:path extrusionOk="0" h="10541" w="8403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4333800" y="1924400"/>
              <a:ext cx="700775" cy="875825"/>
            </a:xfrm>
            <a:custGeom>
              <a:rect b="b" l="l" r="r" t="t"/>
              <a:pathLst>
                <a:path extrusionOk="0" h="35033" w="28031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4163225" y="2844100"/>
              <a:ext cx="1041925" cy="210075"/>
            </a:xfrm>
            <a:custGeom>
              <a:rect b="b" l="l" r="r" t="t"/>
              <a:pathLst>
                <a:path extrusionOk="0" h="8403" w="41677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4540025" y="2844100"/>
              <a:ext cx="288350" cy="149600"/>
            </a:xfrm>
            <a:custGeom>
              <a:rect b="b" l="l" r="r" t="t"/>
              <a:pathLst>
                <a:path extrusionOk="0" h="5984" w="11534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4632300" y="2459675"/>
              <a:ext cx="99950" cy="119700"/>
            </a:xfrm>
            <a:custGeom>
              <a:rect b="b" l="l" r="r" t="t"/>
              <a:pathLst>
                <a:path extrusionOk="0" h="4788" w="3998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4632300" y="2568525"/>
              <a:ext cx="99950" cy="38200"/>
            </a:xfrm>
            <a:custGeom>
              <a:rect b="b" l="l" r="r" t="t"/>
              <a:pathLst>
                <a:path extrusionOk="0" h="1528" w="3998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4799700" y="2429125"/>
              <a:ext cx="129875" cy="66850"/>
            </a:xfrm>
            <a:custGeom>
              <a:rect b="b" l="l" r="r" t="t"/>
              <a:pathLst>
                <a:path extrusionOk="0" h="2674" w="5195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4438825" y="2429125"/>
              <a:ext cx="130500" cy="66850"/>
            </a:xfrm>
            <a:custGeom>
              <a:rect b="b" l="l" r="r" t="t"/>
              <a:pathLst>
                <a:path extrusionOk="0" h="2674" w="522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4471925" y="2438675"/>
              <a:ext cx="26750" cy="26750"/>
            </a:xfrm>
            <a:custGeom>
              <a:rect b="b" l="l" r="r" t="t"/>
              <a:pathLst>
                <a:path extrusionOk="0" h="1070" w="107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4837900" y="2445050"/>
              <a:ext cx="26750" cy="26125"/>
            </a:xfrm>
            <a:custGeom>
              <a:rect b="b" l="l" r="r" t="t"/>
              <a:pathLst>
                <a:path extrusionOk="0" h="1045" w="107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4431175" y="2522700"/>
              <a:ext cx="145775" cy="68750"/>
            </a:xfrm>
            <a:custGeom>
              <a:rect b="b" l="l" r="r" t="t"/>
              <a:pathLst>
                <a:path extrusionOk="0" h="2750" w="5831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4791425" y="2522700"/>
              <a:ext cx="146425" cy="68750"/>
            </a:xfrm>
            <a:custGeom>
              <a:rect b="b" l="l" r="r" t="t"/>
              <a:pathLst>
                <a:path extrusionOk="0" h="2750" w="5857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4448375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4809250" y="2341925"/>
              <a:ext cx="110775" cy="22300"/>
            </a:xfrm>
            <a:custGeom>
              <a:rect b="b" l="l" r="r" t="t"/>
              <a:pathLst>
                <a:path extrusionOk="0" fill="none" h="892" w="4431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cap="rnd" cmpd="sng" w="21000">
              <a:solidFill>
                <a:srgbClr val="1F2F45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4622125" y="2646800"/>
              <a:ext cx="124125" cy="36300"/>
            </a:xfrm>
            <a:custGeom>
              <a:rect b="b" l="l" r="r" t="t"/>
              <a:pathLst>
                <a:path extrusionOk="0" fill="none" h="1452" w="4965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cap="rnd" cmpd="sng" w="21000">
              <a:solidFill>
                <a:srgbClr val="E15758"/>
              </a:solidFill>
              <a:prstDash val="solid"/>
              <a:miter lim="25458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4288625" y="1879850"/>
              <a:ext cx="791775" cy="541675"/>
            </a:xfrm>
            <a:custGeom>
              <a:rect b="b" l="l" r="r" t="t"/>
              <a:pathLst>
                <a:path extrusionOk="0" h="21667" w="31671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5205775" y="2455225"/>
              <a:ext cx="357075" cy="586225"/>
            </a:xfrm>
            <a:custGeom>
              <a:rect b="b" l="l" r="r" t="t"/>
              <a:pathLst>
                <a:path extrusionOk="0" h="23449" w="14283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5289775" y="2714900"/>
              <a:ext cx="25" cy="675"/>
            </a:xfrm>
            <a:custGeom>
              <a:rect b="b" l="l" r="r" t="t"/>
              <a:pathLst>
                <a:path extrusionOk="0" h="27" w="1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5322875" y="2659525"/>
              <a:ext cx="191600" cy="55400"/>
            </a:xfrm>
            <a:custGeom>
              <a:rect b="b" l="l" r="r" t="t"/>
              <a:pathLst>
                <a:path extrusionOk="0" h="2216" w="7664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5290425" y="2708550"/>
              <a:ext cx="105675" cy="159775"/>
            </a:xfrm>
            <a:custGeom>
              <a:rect b="b" l="l" r="r" t="t"/>
              <a:pathLst>
                <a:path extrusionOk="0" h="6391" w="4227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5268150" y="2888650"/>
              <a:ext cx="183950" cy="84675"/>
            </a:xfrm>
            <a:custGeom>
              <a:rect b="b" l="l" r="r" t="t"/>
              <a:pathLst>
                <a:path extrusionOk="0" h="3387" w="7358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5228050" y="2910950"/>
              <a:ext cx="238050" cy="100575"/>
            </a:xfrm>
            <a:custGeom>
              <a:rect b="b" l="l" r="r" t="t"/>
              <a:pathLst>
                <a:path extrusionOk="0" h="4023" w="9522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5206400" y="2948500"/>
              <a:ext cx="250800" cy="105675"/>
            </a:xfrm>
            <a:custGeom>
              <a:rect b="b" l="l" r="r" t="t"/>
              <a:pathLst>
                <a:path extrusionOk="0" h="4227" w="10032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19"/>
          <p:cNvSpPr txBox="1"/>
          <p:nvPr>
            <p:ph idx="12" type="sldNum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8" name="Google Shape;2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925" y="514075"/>
            <a:ext cx="6224126" cy="25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9"/>
          <p:cNvSpPr/>
          <p:nvPr/>
        </p:nvSpPr>
        <p:spPr>
          <a:xfrm>
            <a:off x="438900" y="2990100"/>
            <a:ext cx="5911500" cy="152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>
            <a:off x="576024" y="3296585"/>
            <a:ext cx="548698" cy="49261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1261875" y="3127250"/>
            <a:ext cx="464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rPr>
              <a:t>This symbol means “Work independently”. When you see it, you need to go back to this page while I work with other students and do the work. </a:t>
            </a:r>
            <a:endParaRPr b="1" i="1">
              <a:solidFill>
                <a:schemeClr val="dk2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534925" y="3909050"/>
            <a:ext cx="56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Allez sur ce </a:t>
            </a:r>
            <a:r>
              <a:rPr lang="en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4"/>
              </a:rPr>
              <a:t>lien</a:t>
            </a:r>
            <a:r>
              <a:rPr lang="en">
                <a:latin typeface="ABeeZee"/>
                <a:ea typeface="ABeeZee"/>
                <a:cs typeface="ABeeZee"/>
                <a:sym typeface="ABeeZee"/>
              </a:rPr>
              <a:t> et écoutez les salutations. Etudiez-les. </a:t>
            </a:r>
            <a:endParaRPr>
              <a:latin typeface="ABeeZee"/>
              <a:ea typeface="ABeeZee"/>
              <a:cs typeface="ABeeZee"/>
              <a:sym typeface="ABeeZ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Click on the link and listen to the greetings. Study them 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cius template">
  <a:themeElements>
    <a:clrScheme name="Custom 347">
      <a:dk1>
        <a:srgbClr val="474F67"/>
      </a:dk1>
      <a:lt1>
        <a:srgbClr val="FFFFFF"/>
      </a:lt1>
      <a:dk2>
        <a:srgbClr val="3C78D8"/>
      </a:dk2>
      <a:lt2>
        <a:srgbClr val="A4C2F4"/>
      </a:lt2>
      <a:accent1>
        <a:srgbClr val="F58617"/>
      </a:accent1>
      <a:accent2>
        <a:srgbClr val="F14C4C"/>
      </a:accent2>
      <a:accent3>
        <a:srgbClr val="CD3676"/>
      </a:accent3>
      <a:accent4>
        <a:srgbClr val="993CA3"/>
      </a:accent4>
      <a:accent5>
        <a:srgbClr val="6CAEE3"/>
      </a:accent5>
      <a:accent6>
        <a:srgbClr val="52C5BF"/>
      </a:accent6>
      <a:hlink>
        <a:srgbClr val="474F6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